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Amatic SC"/>
      <p:regular r:id="rId10"/>
      <p:bold r:id="rId11"/>
    </p:embeddedFont>
    <p:embeddedFont>
      <p:font typeface="Source Code Pr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maticSC-bold.fntdata"/><Relationship Id="rId10" Type="http://schemas.openxmlformats.org/officeDocument/2006/relationships/font" Target="fonts/AmaticSC-regular.fntdata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urceCodePro-boldItalic.fntdata"/><Relationship Id="rId14" Type="http://schemas.openxmlformats.org/officeDocument/2006/relationships/font" Target="fonts/SourceCode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e86c5701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e86c570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Flask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Степанов Артём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Идея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Создание своего сайта с возможностью добавления запоминающихся мест, фотографий и воспоминаний.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Возможности</a:t>
            </a:r>
            <a:endParaRPr sz="3600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877475" y="12756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Фотографии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Прикрепляй разные фотографии к определённому месту </a:t>
            </a:r>
            <a:endParaRPr sz="1400"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877475" y="2503527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Описание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Пиши свои воспоминания и интересные моменты</a:t>
            </a:r>
            <a:r>
              <a:rPr lang="ru" sz="1400"/>
              <a:t> </a:t>
            </a:r>
            <a:endParaRPr sz="1400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Общедоступность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Делись своими яркими впечатлениями</a:t>
            </a:r>
            <a:endParaRPr sz="1400"/>
          </a:p>
        </p:txBody>
      </p:sp>
      <p:pic>
        <p:nvPicPr>
          <p:cNvPr descr="Скейтбордист в прыжке в скейт-парке в Калифорнии"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41127" t="0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работы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47250" y="12215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Основная часть работы уже позади, однако есть ещё то, к чему можно стремиться.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